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3" r:id="rId4"/>
    <p:sldId id="267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BA06"/>
    <a:srgbClr val="10F8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4" autoAdjust="0"/>
    <p:restoredTop sz="94662" autoAdjust="0"/>
  </p:normalViewPr>
  <p:slideViewPr>
    <p:cSldViewPr snapToGrid="0" snapToObjects="1">
      <p:cViewPr varScale="1">
        <p:scale>
          <a:sx n="106" d="100"/>
          <a:sy n="106" d="100"/>
        </p:scale>
        <p:origin x="162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A27D4-6CE5-4B31-B959-185B7371AD5E}" type="datetimeFigureOut">
              <a:rPr lang="en-AU" smtClean="0"/>
              <a:t>20/11/2018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5D600-1EF8-4790-B1D7-C14F4C41A12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20270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5D600-1EF8-4790-B1D7-C14F4C41A122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37968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0899-E8F7-824C-A505-994355AC0AC4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55B0-D62E-9E44-B7EF-8E49D31AD3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64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0899-E8F7-824C-A505-994355AC0AC4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55B0-D62E-9E44-B7EF-8E49D31AD3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517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0899-E8F7-824C-A505-994355AC0AC4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55B0-D62E-9E44-B7EF-8E49D31AD3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563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0899-E8F7-824C-A505-994355AC0AC4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55B0-D62E-9E44-B7EF-8E49D31AD3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946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0899-E8F7-824C-A505-994355AC0AC4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55B0-D62E-9E44-B7EF-8E49D31AD3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323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20899-E8F7-824C-A505-994355AC0AC4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855B0-D62E-9E44-B7EF-8E49D31AD3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29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89769" y="1817224"/>
            <a:ext cx="5686425" cy="967567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000090"/>
                </a:solidFill>
                <a:latin typeface="Arial"/>
                <a:cs typeface="Arial"/>
              </a:rPr>
              <a:t>Law of Torts</a:t>
            </a:r>
            <a:endParaRPr lang="en-US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89769" y="3886200"/>
            <a:ext cx="4295775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1600" dirty="0" smtClean="0">
                <a:solidFill>
                  <a:srgbClr val="000090"/>
                </a:solidFill>
                <a:latin typeface="Arial"/>
                <a:cs typeface="Arial"/>
              </a:rPr>
              <a:t>Week </a:t>
            </a:r>
            <a:r>
              <a:rPr lang="en-US" sz="1600" dirty="0">
                <a:solidFill>
                  <a:srgbClr val="000090"/>
                </a:solidFill>
                <a:latin typeface="Arial"/>
                <a:cs typeface="Arial"/>
              </a:rPr>
              <a:t>6</a:t>
            </a:r>
            <a:r>
              <a:rPr lang="en-US" sz="1600" dirty="0" smtClean="0">
                <a:solidFill>
                  <a:srgbClr val="000090"/>
                </a:solidFill>
                <a:latin typeface="Arial"/>
                <a:cs typeface="Arial"/>
              </a:rPr>
              <a:t> Lecture</a:t>
            </a:r>
            <a:endParaRPr lang="en-US" sz="1600" dirty="0">
              <a:solidFill>
                <a:srgbClr val="000090"/>
              </a:solidFill>
              <a:latin typeface="Arial"/>
              <a:cs typeface="Arial"/>
            </a:endParaRPr>
          </a:p>
          <a:p>
            <a:pPr>
              <a:spcBef>
                <a:spcPct val="20000"/>
              </a:spcBef>
            </a:pPr>
            <a:endParaRPr lang="en-US" sz="1600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89769" y="2860381"/>
            <a:ext cx="6035675" cy="904875"/>
          </a:xfrm>
          <a:noFill/>
        </p:spPr>
        <p:txBody>
          <a:bodyPr>
            <a:normAutofit fontScale="92500" lnSpcReduction="10000"/>
          </a:bodyPr>
          <a:lstStyle/>
          <a:p>
            <a:pPr algn="l"/>
            <a:endParaRPr lang="en-US" sz="2800" dirty="0" smtClean="0">
              <a:solidFill>
                <a:srgbClr val="00AEEF"/>
              </a:solidFill>
              <a:latin typeface="Arial"/>
              <a:cs typeface="Arial"/>
            </a:endParaRPr>
          </a:p>
          <a:p>
            <a:pPr algn="l"/>
            <a:r>
              <a:rPr lang="en-US" sz="2800" dirty="0" smtClean="0">
                <a:solidFill>
                  <a:srgbClr val="00AEEF"/>
                </a:solidFill>
                <a:latin typeface="Arial"/>
                <a:cs typeface="Arial"/>
              </a:rPr>
              <a:t>BUS107 Commercial Law</a:t>
            </a:r>
            <a:endParaRPr lang="en-US" sz="2800" dirty="0">
              <a:solidFill>
                <a:srgbClr val="00AEEF"/>
              </a:solidFill>
              <a:latin typeface="Arial"/>
              <a:cs typeface="Arial"/>
            </a:endParaRPr>
          </a:p>
          <a:p>
            <a:pPr algn="l"/>
            <a:endParaRPr lang="en-US" sz="2800" dirty="0">
              <a:solidFill>
                <a:srgbClr val="00AEE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820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57188" algn="l"/>
            <a:r>
              <a:rPr lang="en-US" dirty="0" smtClean="0"/>
              <a:t>IRAC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2313" indent="-368300"/>
            <a:r>
              <a:rPr lang="en-AU" sz="4800" b="1" dirty="0" smtClean="0"/>
              <a:t>I</a:t>
            </a:r>
            <a:r>
              <a:rPr lang="en-AU" dirty="0" smtClean="0"/>
              <a:t>ssues</a:t>
            </a:r>
          </a:p>
          <a:p>
            <a:pPr marL="722313" indent="-368300"/>
            <a:r>
              <a:rPr lang="en-AU" sz="4800" b="1" dirty="0" smtClean="0"/>
              <a:t>R</a:t>
            </a:r>
            <a:r>
              <a:rPr lang="en-AU" dirty="0" smtClean="0"/>
              <a:t>ul</a:t>
            </a:r>
            <a:r>
              <a:rPr lang="en-AU" dirty="0"/>
              <a:t>e</a:t>
            </a:r>
          </a:p>
          <a:p>
            <a:pPr marL="722313" indent="-368300"/>
            <a:r>
              <a:rPr lang="en-AU" sz="4800" b="1" dirty="0" smtClean="0"/>
              <a:t>A</a:t>
            </a:r>
            <a:r>
              <a:rPr lang="en-AU" dirty="0" smtClean="0"/>
              <a:t>pplication of rule</a:t>
            </a:r>
          </a:p>
          <a:p>
            <a:pPr marL="722313" indent="-368300"/>
            <a:r>
              <a:rPr lang="en-AU" sz="4800" b="1" dirty="0" smtClean="0"/>
              <a:t>C</a:t>
            </a:r>
            <a:r>
              <a:rPr lang="en-AU" dirty="0" smtClean="0"/>
              <a:t>onclusion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3084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Required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Correct </a:t>
            </a:r>
            <a:r>
              <a:rPr lang="en-AU" dirty="0"/>
              <a:t>identification of </a:t>
            </a:r>
            <a:r>
              <a:rPr lang="en-AU" dirty="0" smtClean="0"/>
              <a:t>issues</a:t>
            </a:r>
          </a:p>
          <a:p>
            <a:r>
              <a:rPr lang="en-AU" dirty="0"/>
              <a:t>W</a:t>
            </a:r>
            <a:r>
              <a:rPr lang="en-AU" dirty="0" smtClean="0"/>
              <a:t>ell structured</a:t>
            </a:r>
          </a:p>
          <a:p>
            <a:r>
              <a:rPr lang="en-AU" dirty="0"/>
              <a:t>D</a:t>
            </a:r>
            <a:r>
              <a:rPr lang="en-AU" dirty="0" smtClean="0"/>
              <a:t>emonstrate </a:t>
            </a:r>
            <a:r>
              <a:rPr lang="en-AU" dirty="0"/>
              <a:t>a good understanding of the legal principles raised in the </a:t>
            </a:r>
            <a:r>
              <a:rPr lang="en-AU" dirty="0" smtClean="0"/>
              <a:t>question</a:t>
            </a:r>
          </a:p>
          <a:p>
            <a:r>
              <a:rPr lang="en-AU" dirty="0"/>
              <a:t>G</a:t>
            </a:r>
            <a:r>
              <a:rPr lang="en-AU" dirty="0" smtClean="0"/>
              <a:t>ood </a:t>
            </a:r>
            <a:r>
              <a:rPr lang="en-AU" dirty="0"/>
              <a:t>application of the facts in the question to the </a:t>
            </a:r>
            <a:r>
              <a:rPr lang="en-AU" dirty="0" smtClean="0"/>
              <a:t>law</a:t>
            </a:r>
          </a:p>
          <a:p>
            <a:r>
              <a:rPr lang="en-AU" dirty="0"/>
              <a:t>S</a:t>
            </a:r>
            <a:r>
              <a:rPr lang="en-AU" dirty="0" smtClean="0"/>
              <a:t>ound </a:t>
            </a:r>
            <a:r>
              <a:rPr lang="en-AU" dirty="0"/>
              <a:t>presentation of arguments citing relevant authority </a:t>
            </a:r>
          </a:p>
        </p:txBody>
      </p:sp>
    </p:spTree>
    <p:extLst>
      <p:ext uri="{BB962C8B-B14F-4D97-AF65-F5344CB8AC3E}">
        <p14:creationId xmlns:p14="http://schemas.microsoft.com/office/powerpoint/2010/main" val="319155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dirty="0" smtClean="0"/>
              <a:t>Mary desperately wants a Samsung Galaxy S8. She goes into different mobile phone shops every lunch hour looking for one on special. Because it is a new model, nobody is discounting it. All the shops sell it for $1,229.00. She cannot afford that price.</a:t>
            </a:r>
          </a:p>
          <a:p>
            <a:pPr marL="0" indent="0">
              <a:buNone/>
            </a:pPr>
            <a:r>
              <a:rPr lang="en-AU" dirty="0" smtClean="0"/>
              <a:t>One day she goes into “Stupid Steve’s Discount Phones”. She sees a Galaxy S8 on the display board with a price tag of $122.90. She immediately says to a salesman “I’ll buy that phone for the sticker price of $122.90 – here’s my debit card.” The salesman says “Sorry, that’s a mistake – they’ve put the decimal point in the wrong place. I can’t sell it to you for that price.”</a:t>
            </a:r>
          </a:p>
          <a:p>
            <a:pPr marL="0" indent="0">
              <a:buNone/>
            </a:pPr>
            <a:r>
              <a:rPr lang="en-AU" dirty="0" smtClean="0"/>
              <a:t>Can Mary make the store sell her the phone for $122.90?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6743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Solution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AU" sz="5100" b="1" dirty="0" smtClean="0"/>
              <a:t>I</a:t>
            </a:r>
            <a:r>
              <a:rPr lang="en-AU" dirty="0" smtClean="0"/>
              <a:t>ssue 1</a:t>
            </a:r>
          </a:p>
          <a:p>
            <a:r>
              <a:rPr lang="en-AU" dirty="0" smtClean="0"/>
              <a:t>Offer</a:t>
            </a:r>
          </a:p>
          <a:p>
            <a:pPr marL="0" indent="0">
              <a:buNone/>
            </a:pPr>
            <a:r>
              <a:rPr lang="en-AU" sz="5100" b="1" dirty="0"/>
              <a:t>R</a:t>
            </a:r>
            <a:r>
              <a:rPr lang="en-AU" dirty="0" smtClean="0"/>
              <a:t>ule</a:t>
            </a:r>
          </a:p>
          <a:p>
            <a:r>
              <a:rPr lang="en-AU" dirty="0" smtClean="0"/>
              <a:t>An offer must be a firm promise, it is </a:t>
            </a:r>
            <a:r>
              <a:rPr lang="en-AU" dirty="0"/>
              <a:t>different from an invitation to </a:t>
            </a:r>
            <a:r>
              <a:rPr lang="en-AU" dirty="0" smtClean="0"/>
              <a:t>treat</a:t>
            </a:r>
          </a:p>
          <a:p>
            <a:pPr marL="0" indent="0">
              <a:buNone/>
            </a:pPr>
            <a:r>
              <a:rPr lang="en-AU" sz="5100" b="1" dirty="0"/>
              <a:t>A</a:t>
            </a:r>
            <a:r>
              <a:rPr lang="en-AU" dirty="0" smtClean="0"/>
              <a:t>pplication</a:t>
            </a:r>
          </a:p>
          <a:p>
            <a:r>
              <a:rPr lang="en-AU" dirty="0"/>
              <a:t>Pharmaceutical Society v </a:t>
            </a:r>
            <a:r>
              <a:rPr lang="en-AU" dirty="0" smtClean="0"/>
              <a:t>Boots</a:t>
            </a:r>
          </a:p>
          <a:p>
            <a:r>
              <a:rPr lang="en-AU" dirty="0" smtClean="0"/>
              <a:t>The display of an item on a shelf in a store is not an offer</a:t>
            </a:r>
          </a:p>
          <a:p>
            <a:pPr marL="0" indent="0">
              <a:buNone/>
            </a:pPr>
            <a:r>
              <a:rPr lang="en-AU" sz="5100" b="1" dirty="0"/>
              <a:t>C</a:t>
            </a:r>
            <a:r>
              <a:rPr lang="en-AU" dirty="0" smtClean="0"/>
              <a:t>onclusion</a:t>
            </a:r>
          </a:p>
          <a:p>
            <a:r>
              <a:rPr lang="en-AU" dirty="0" smtClean="0"/>
              <a:t>The store has not made an offer that is capable of acceptance and so there is no contract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3167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_KBS_PowerPoint_2015042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_KBS_PowerPoint_20150424 [Read-Only]" id="{396F0CE7-CC32-4EE6-9226-7B1DF616916B}" vid="{7CEA13C7-FA89-4A3A-BADD-27694C180D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K_KBS_PowerPoint_20150424</Template>
  <TotalTime>15004</TotalTime>
  <Words>263</Words>
  <Application>Microsoft Office PowerPoint</Application>
  <PresentationFormat>On-screen Show (4:3)</PresentationFormat>
  <Paragraphs>30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K_KBS_PowerPoint_20150424</vt:lpstr>
      <vt:lpstr>Law of Torts</vt:lpstr>
      <vt:lpstr>IRAC</vt:lpstr>
      <vt:lpstr>What is Required</vt:lpstr>
      <vt:lpstr>Example</vt:lpstr>
      <vt:lpstr>Solution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Natalie Murphy</dc:creator>
  <cp:lastModifiedBy>Guy</cp:lastModifiedBy>
  <cp:revision>189</cp:revision>
  <dcterms:created xsi:type="dcterms:W3CDTF">2015-04-24T09:41:14Z</dcterms:created>
  <dcterms:modified xsi:type="dcterms:W3CDTF">2018-11-19T22:16:29Z</dcterms:modified>
</cp:coreProperties>
</file>